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9144000" cy="5143500" type="screen16x9"/>
  <p:notesSz cx="6858000" cy="9144000"/>
  <p:embeddedFontLst>
    <p:embeddedFont>
      <p:font typeface="Merriweather" pitchFamily="2" charset="77"/>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94648"/>
  </p:normalViewPr>
  <p:slideViewPr>
    <p:cSldViewPr snapToGrid="0">
      <p:cViewPr varScale="1">
        <p:scale>
          <a:sx n="156" d="100"/>
          <a:sy n="156" d="100"/>
        </p:scale>
        <p:origin x="20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4ec385dab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4ec385dab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 you tired of having to type into google and then the first results aren’t even actual results, they’re sponsored?!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4ec385dab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4ec385dab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ec385dab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ec385dab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increase of AI technology and virtual personal assistants (Siri, Alexa,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e9aa69b0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e9aa69b0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e9aa69b0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e9aa69b0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666666"/>
              </a:buClr>
              <a:buSzPts val="1300"/>
              <a:buFont typeface="Roboto"/>
              <a:buAutoNum type="arabicParenR"/>
            </a:pPr>
            <a:r>
              <a:rPr lang="en" sz="1300">
                <a:solidFill>
                  <a:srgbClr val="666666"/>
                </a:solidFill>
                <a:latin typeface="Roboto"/>
                <a:ea typeface="Roboto"/>
                <a:cs typeface="Roboto"/>
                <a:sym typeface="Roboto"/>
              </a:rPr>
              <a:t>(make sure information is private and save. Everytime login information still there)</a:t>
            </a:r>
            <a:endParaRPr sz="1300">
              <a:solidFill>
                <a:srgbClr val="666666"/>
              </a:solidFill>
              <a:latin typeface="Roboto"/>
              <a:ea typeface="Roboto"/>
              <a:cs typeface="Roboto"/>
              <a:sym typeface="Roboto"/>
            </a:endParaRPr>
          </a:p>
          <a:p>
            <a:pPr marL="457200" lvl="0" indent="-298450" algn="l" rtl="0">
              <a:spcBef>
                <a:spcPts val="0"/>
              </a:spcBef>
              <a:spcAft>
                <a:spcPts val="0"/>
              </a:spcAft>
              <a:buSzPts val="1100"/>
              <a:buAutoNum type="arabicParenR"/>
            </a:pPr>
            <a:r>
              <a:rPr lang="en"/>
              <a:t>List all the workout target</a:t>
            </a:r>
            <a:endParaRPr/>
          </a:p>
          <a:p>
            <a:pPr marL="457200" lvl="0" indent="-298450" algn="l" rtl="0">
              <a:spcBef>
                <a:spcPts val="0"/>
              </a:spcBef>
              <a:spcAft>
                <a:spcPts val="0"/>
              </a:spcAft>
              <a:buSzPts val="1100"/>
              <a:buAutoNum type="arabicParenR"/>
            </a:pPr>
            <a:r>
              <a:rPr lang="en"/>
              <a:t>Sometime we want food has both features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ec385dab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ec385dab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app should already be open and ready to go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ec385dab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ec385dab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3111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900" b="1"/>
              <a:t>ADAPT:</a:t>
            </a:r>
            <a:endParaRPr sz="3900" b="1"/>
          </a:p>
          <a:p>
            <a:pPr marL="0" lvl="0" indent="0" algn="l" rtl="0">
              <a:spcBef>
                <a:spcPts val="0"/>
              </a:spcBef>
              <a:spcAft>
                <a:spcPts val="0"/>
              </a:spcAft>
              <a:buNone/>
            </a:pPr>
            <a:r>
              <a:rPr lang="en" sz="2988"/>
              <a:t>Aiding Dietician and Personal Trainer</a:t>
            </a:r>
            <a:endParaRPr sz="2988"/>
          </a:p>
        </p:txBody>
      </p:sp>
      <p:sp>
        <p:nvSpPr>
          <p:cNvPr id="65" name="Google Shape;65;p13"/>
          <p:cNvSpPr txBox="1">
            <a:spLocks noGrp="1"/>
          </p:cNvSpPr>
          <p:nvPr>
            <p:ph type="subTitle" idx="1"/>
          </p:nvPr>
        </p:nvSpPr>
        <p:spPr>
          <a:xfrm>
            <a:off x="311700" y="2030950"/>
            <a:ext cx="35154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35"/>
              <a:buNone/>
            </a:pPr>
            <a:r>
              <a:rPr lang="en" sz="1645">
                <a:solidFill>
                  <a:schemeClr val="dk1"/>
                </a:solidFill>
              </a:rPr>
              <a:t>Emily Liang, Curtis Chen, Yu-Yuan Chang, Adriana Pinon, Bill Tran</a:t>
            </a:r>
            <a:endParaRPr sz="1645">
              <a:solidFill>
                <a:schemeClr val="dk1"/>
              </a:solidFill>
            </a:endParaRPr>
          </a:p>
        </p:txBody>
      </p:sp>
      <p:pic>
        <p:nvPicPr>
          <p:cNvPr id="66" name="Google Shape;66;p13"/>
          <p:cNvPicPr preferRelativeResize="0"/>
          <p:nvPr/>
        </p:nvPicPr>
        <p:blipFill>
          <a:blip r:embed="rId3">
            <a:alphaModFix/>
          </a:blip>
          <a:stretch>
            <a:fillRect/>
          </a:stretch>
        </p:blipFill>
        <p:spPr>
          <a:xfrm>
            <a:off x="5727425" y="1781575"/>
            <a:ext cx="2863856" cy="301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does ADAPT do?</a:t>
            </a:r>
            <a:endParaRPr/>
          </a:p>
        </p:txBody>
      </p:sp>
      <p:pic>
        <p:nvPicPr>
          <p:cNvPr id="72" name="Google Shape;72;p14"/>
          <p:cNvPicPr preferRelativeResize="0"/>
          <p:nvPr/>
        </p:nvPicPr>
        <p:blipFill>
          <a:blip r:embed="rId3">
            <a:alphaModFix/>
          </a:blip>
          <a:stretch>
            <a:fillRect/>
          </a:stretch>
        </p:blipFill>
        <p:spPr>
          <a:xfrm>
            <a:off x="5034391" y="2192750"/>
            <a:ext cx="3797934" cy="1286550"/>
          </a:xfrm>
          <a:prstGeom prst="rect">
            <a:avLst/>
          </a:prstGeom>
          <a:noFill/>
          <a:ln>
            <a:noFill/>
          </a:ln>
        </p:spPr>
      </p:pic>
      <p:pic>
        <p:nvPicPr>
          <p:cNvPr id="73" name="Google Shape;73;p14"/>
          <p:cNvPicPr preferRelativeResize="0"/>
          <p:nvPr/>
        </p:nvPicPr>
        <p:blipFill>
          <a:blip r:embed="rId4">
            <a:alphaModFix/>
          </a:blip>
          <a:stretch>
            <a:fillRect/>
          </a:stretch>
        </p:blipFill>
        <p:spPr>
          <a:xfrm>
            <a:off x="5263425" y="1190400"/>
            <a:ext cx="3714075" cy="3714075"/>
          </a:xfrm>
          <a:prstGeom prst="rect">
            <a:avLst/>
          </a:prstGeom>
          <a:noFill/>
          <a:ln>
            <a:noFill/>
          </a:ln>
        </p:spPr>
      </p:pic>
      <p:sp>
        <p:nvSpPr>
          <p:cNvPr id="74" name="Google Shape;74;p14"/>
          <p:cNvSpPr txBox="1">
            <a:spLocks noGrp="1"/>
          </p:cNvSpPr>
          <p:nvPr>
            <p:ph type="body" idx="4294967295"/>
          </p:nvPr>
        </p:nvSpPr>
        <p:spPr>
          <a:xfrm>
            <a:off x="311725" y="1646475"/>
            <a:ext cx="4260300" cy="3076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500" b="1"/>
              <a:t>With ADAPT you can get tailored recipes and workouts based on your specific nutritional and fitness goals with the clicks of a few buttons!!</a:t>
            </a:r>
            <a:endParaRPr sz="25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700"/>
                                        <p:tgtEl>
                                          <p:spTgt spid="73"/>
                                        </p:tgtEl>
                                        <p:attrNameLst>
                                          <p:attrName>ppt_w</p:attrName>
                                        </p:attrNameLst>
                                      </p:cBhvr>
                                      <p:tavLst>
                                        <p:tav tm="0">
                                          <p:val>
                                            <p:strVal val="0"/>
                                          </p:val>
                                        </p:tav>
                                        <p:tav tm="100000">
                                          <p:val>
                                            <p:strVal val="#ppt_w"/>
                                          </p:val>
                                        </p:tav>
                                      </p:tavLst>
                                    </p:anim>
                                    <p:anim calcmode="lin" valueType="num">
                                      <p:cBhvr additive="base">
                                        <p:cTn id="13" dur="700"/>
                                        <p:tgtEl>
                                          <p:spTgt spid="73"/>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4"/>
                                        </p:tgtEl>
                                        <p:attrNameLst>
                                          <p:attrName>style.visibility</p:attrName>
                                        </p:attrNameLst>
                                      </p:cBhvr>
                                      <p:to>
                                        <p:strVal val="visible"/>
                                      </p:to>
                                    </p:set>
                                    <p:anim calcmode="lin" valueType="num">
                                      <p:cBhvr additive="base">
                                        <p:cTn id="18" dur="500"/>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TT</a:t>
            </a:r>
            <a:endParaRPr/>
          </a:p>
        </p:txBody>
      </p:sp>
      <p:grpSp>
        <p:nvGrpSpPr>
          <p:cNvPr id="80" name="Google Shape;80;p15"/>
          <p:cNvGrpSpPr/>
          <p:nvPr/>
        </p:nvGrpSpPr>
        <p:grpSpPr>
          <a:xfrm>
            <a:off x="517450" y="1494325"/>
            <a:ext cx="4431300" cy="1323425"/>
            <a:chOff x="517450" y="1494325"/>
            <a:chExt cx="4431300" cy="1323425"/>
          </a:xfrm>
        </p:grpSpPr>
        <p:pic>
          <p:nvPicPr>
            <p:cNvPr id="81" name="Google Shape;81;p15"/>
            <p:cNvPicPr preferRelativeResize="0"/>
            <p:nvPr/>
          </p:nvPicPr>
          <p:blipFill>
            <a:blip r:embed="rId3">
              <a:alphaModFix/>
            </a:blip>
            <a:stretch>
              <a:fillRect/>
            </a:stretch>
          </p:blipFill>
          <p:spPr>
            <a:xfrm>
              <a:off x="2448850" y="1494325"/>
              <a:ext cx="1323425" cy="1323425"/>
            </a:xfrm>
            <a:prstGeom prst="rect">
              <a:avLst/>
            </a:prstGeom>
            <a:noFill/>
            <a:ln>
              <a:noFill/>
            </a:ln>
          </p:spPr>
        </p:pic>
        <p:sp>
          <p:nvSpPr>
            <p:cNvPr id="82" name="Google Shape;82;p15"/>
            <p:cNvSpPr txBox="1"/>
            <p:nvPr/>
          </p:nvSpPr>
          <p:spPr>
            <a:xfrm>
              <a:off x="517450" y="1709550"/>
              <a:ext cx="4431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b="1">
                  <a:latin typeface="Roboto"/>
                  <a:ea typeface="Roboto"/>
                  <a:cs typeface="Roboto"/>
                  <a:sym typeface="Roboto"/>
                </a:rPr>
                <a:t>TT =          ?</a:t>
              </a:r>
              <a:endParaRPr sz="6000" b="1">
                <a:latin typeface="Roboto"/>
                <a:ea typeface="Roboto"/>
                <a:cs typeface="Roboto"/>
                <a:sym typeface="Roboto"/>
              </a:endParaRPr>
            </a:p>
          </p:txBody>
        </p:sp>
      </p:grpSp>
      <p:sp>
        <p:nvSpPr>
          <p:cNvPr id="83" name="Google Shape;83;p15"/>
          <p:cNvSpPr txBox="1"/>
          <p:nvPr/>
        </p:nvSpPr>
        <p:spPr>
          <a:xfrm>
            <a:off x="638875" y="3724975"/>
            <a:ext cx="7547400" cy="923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Roboto"/>
              <a:buChar char="●"/>
            </a:pPr>
            <a:r>
              <a:rPr lang="en" sz="2400">
                <a:latin typeface="Roboto"/>
                <a:ea typeface="Roboto"/>
                <a:cs typeface="Roboto"/>
                <a:sym typeface="Roboto"/>
              </a:rPr>
              <a:t>React and Firebase </a:t>
            </a:r>
            <a:r>
              <a:rPr lang="en">
                <a:latin typeface="Roboto"/>
                <a:ea typeface="Roboto"/>
                <a:cs typeface="Roboto"/>
                <a:sym typeface="Roboto"/>
              </a:rPr>
              <a:t>(sorry Google we actually like you)</a:t>
            </a:r>
            <a:endParaRPr>
              <a:latin typeface="Roboto"/>
              <a:ea typeface="Roboto"/>
              <a:cs typeface="Roboto"/>
              <a:sym typeface="Roboto"/>
            </a:endParaRPr>
          </a:p>
          <a:p>
            <a:pPr marL="457200" lvl="0" indent="-381000" algn="l" rtl="0">
              <a:spcBef>
                <a:spcPts val="0"/>
              </a:spcBef>
              <a:spcAft>
                <a:spcPts val="0"/>
              </a:spcAft>
              <a:buSzPts val="2400"/>
              <a:buFont typeface="Roboto"/>
              <a:buChar char="●"/>
            </a:pPr>
            <a:r>
              <a:rPr lang="en" sz="2400">
                <a:latin typeface="Roboto"/>
                <a:ea typeface="Roboto"/>
                <a:cs typeface="Roboto"/>
                <a:sym typeface="Roboto"/>
              </a:rPr>
              <a:t>ADAPT is meant for </a:t>
            </a:r>
            <a:r>
              <a:rPr lang="en" sz="2400" b="1">
                <a:latin typeface="Roboto"/>
                <a:ea typeface="Roboto"/>
                <a:cs typeface="Roboto"/>
                <a:sym typeface="Roboto"/>
              </a:rPr>
              <a:t>everyone</a:t>
            </a:r>
            <a:r>
              <a:rPr lang="en" sz="2400">
                <a:latin typeface="Roboto"/>
                <a:ea typeface="Roboto"/>
                <a:cs typeface="Roboto"/>
                <a:sym typeface="Roboto"/>
              </a:rPr>
              <a:t>!</a:t>
            </a:r>
            <a:endParaRPr sz="2400">
              <a:latin typeface="Roboto"/>
              <a:ea typeface="Roboto"/>
              <a:cs typeface="Roboto"/>
              <a:sym typeface="Roboto"/>
            </a:endParaRPr>
          </a:p>
        </p:txBody>
      </p:sp>
      <p:grpSp>
        <p:nvGrpSpPr>
          <p:cNvPr id="84" name="Google Shape;84;p15"/>
          <p:cNvGrpSpPr/>
          <p:nvPr/>
        </p:nvGrpSpPr>
        <p:grpSpPr>
          <a:xfrm>
            <a:off x="238250" y="1328063"/>
            <a:ext cx="8771100" cy="2296263"/>
            <a:chOff x="238250" y="1328063"/>
            <a:chExt cx="8771100" cy="2296263"/>
          </a:xfrm>
        </p:grpSpPr>
        <p:sp>
          <p:nvSpPr>
            <p:cNvPr id="85" name="Google Shape;85;p15"/>
            <p:cNvSpPr txBox="1"/>
            <p:nvPr/>
          </p:nvSpPr>
          <p:spPr>
            <a:xfrm>
              <a:off x="238250" y="2977825"/>
              <a:ext cx="8771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latin typeface="Roboto"/>
                  <a:ea typeface="Roboto"/>
                  <a:cs typeface="Roboto"/>
                  <a:sym typeface="Roboto"/>
                </a:rPr>
                <a:t>NO! TT = </a:t>
              </a:r>
              <a:r>
                <a:rPr lang="en" sz="3000" b="1">
                  <a:solidFill>
                    <a:schemeClr val="accent4"/>
                  </a:solidFill>
                  <a:latin typeface="Roboto"/>
                  <a:ea typeface="Roboto"/>
                  <a:cs typeface="Roboto"/>
                  <a:sym typeface="Roboto"/>
                </a:rPr>
                <a:t>T</a:t>
              </a:r>
              <a:r>
                <a:rPr lang="en" sz="3000">
                  <a:latin typeface="Roboto"/>
                  <a:ea typeface="Roboto"/>
                  <a:cs typeface="Roboto"/>
                  <a:sym typeface="Roboto"/>
                </a:rPr>
                <a:t>echnologies used + </a:t>
              </a:r>
              <a:r>
                <a:rPr lang="en" sz="3000" b="1">
                  <a:solidFill>
                    <a:schemeClr val="accent4"/>
                  </a:solidFill>
                  <a:latin typeface="Roboto"/>
                  <a:ea typeface="Roboto"/>
                  <a:cs typeface="Roboto"/>
                  <a:sym typeface="Roboto"/>
                </a:rPr>
                <a:t>T</a:t>
              </a:r>
              <a:r>
                <a:rPr lang="en" sz="3000">
                  <a:latin typeface="Roboto"/>
                  <a:ea typeface="Roboto"/>
                  <a:cs typeface="Roboto"/>
                  <a:sym typeface="Roboto"/>
                </a:rPr>
                <a:t>argeted Audience!</a:t>
              </a:r>
              <a:endParaRPr sz="3000">
                <a:latin typeface="Roboto"/>
                <a:ea typeface="Roboto"/>
                <a:cs typeface="Roboto"/>
                <a:sym typeface="Roboto"/>
              </a:endParaRPr>
            </a:p>
          </p:txBody>
        </p:sp>
        <p:pic>
          <p:nvPicPr>
            <p:cNvPr id="86" name="Google Shape;86;p15"/>
            <p:cNvPicPr preferRelativeResize="0"/>
            <p:nvPr/>
          </p:nvPicPr>
          <p:blipFill>
            <a:blip r:embed="rId4">
              <a:alphaModFix/>
            </a:blip>
            <a:stretch>
              <a:fillRect/>
            </a:stretch>
          </p:blipFill>
          <p:spPr>
            <a:xfrm>
              <a:off x="2232200" y="1328063"/>
              <a:ext cx="1655949" cy="1655949"/>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1000"/>
                                        <p:tgtEl>
                                          <p:spTgt spid="8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300"/>
                                        <p:tgtEl>
                                          <p:spTgt spid="84"/>
                                        </p:tgtEl>
                                        <p:attrNameLst>
                                          <p:attrName>ppt_w</p:attrName>
                                        </p:attrNameLst>
                                      </p:cBhvr>
                                      <p:tavLst>
                                        <p:tav tm="0">
                                          <p:val>
                                            <p:strVal val="0"/>
                                          </p:val>
                                        </p:tav>
                                        <p:tav tm="100000">
                                          <p:val>
                                            <p:strVal val="#ppt_w"/>
                                          </p:val>
                                        </p:tav>
                                      </p:tavLst>
                                    </p:anim>
                                    <p:anim calcmode="lin" valueType="num">
                                      <p:cBhvr additive="base">
                                        <p:cTn id="13" dur="300"/>
                                        <p:tgtEl>
                                          <p:spTgt spid="8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a:t>
            </a:r>
            <a:endParaRPr/>
          </a:p>
        </p:txBody>
      </p:sp>
      <p:sp>
        <p:nvSpPr>
          <p:cNvPr id="92" name="Google Shape;92;p16"/>
          <p:cNvSpPr txBox="1"/>
          <p:nvPr/>
        </p:nvSpPr>
        <p:spPr>
          <a:xfrm>
            <a:off x="0" y="1289000"/>
            <a:ext cx="7669200" cy="24321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 sz="1600" b="1"/>
              <a:t>ADAPT was motivated by the need to provide convenient and personalized health and fitness guidance for all.</a:t>
            </a:r>
            <a:endParaRPr sz="1600" b="1"/>
          </a:p>
          <a:p>
            <a:pPr marL="457200" lvl="0" indent="-336550" algn="l" rtl="0">
              <a:lnSpc>
                <a:spcPct val="150000"/>
              </a:lnSpc>
              <a:spcBef>
                <a:spcPts val="0"/>
              </a:spcBef>
              <a:spcAft>
                <a:spcPts val="0"/>
              </a:spcAft>
              <a:buSzPts val="1700"/>
              <a:buChar char="●"/>
            </a:pPr>
            <a:r>
              <a:rPr lang="en" sz="1300"/>
              <a:t>The motivation behind creating ADAPT stemmed from the recognition of the challenges and barriers that individuals face when trying to improve their health and fitness. We understood that going to the gym for the first time or making significant dietary changes can be overwhelming and require extensive planning and research.</a:t>
            </a:r>
            <a:endParaRPr sz="1700" b="1"/>
          </a:p>
          <a:p>
            <a:pPr marL="0" lvl="0" indent="0" algn="l" rtl="0">
              <a:spcBef>
                <a:spcPts val="0"/>
              </a:spcBef>
              <a:spcAft>
                <a:spcPts val="0"/>
              </a:spcAft>
              <a:buNone/>
            </a:pPr>
            <a:endParaRPr>
              <a:latin typeface="Roboto"/>
              <a:ea typeface="Roboto"/>
              <a:cs typeface="Roboto"/>
              <a:sym typeface="Roboto"/>
            </a:endParaRPr>
          </a:p>
        </p:txBody>
      </p:sp>
      <p:pic>
        <p:nvPicPr>
          <p:cNvPr id="93" name="Google Shape;93;p16"/>
          <p:cNvPicPr preferRelativeResize="0"/>
          <p:nvPr/>
        </p:nvPicPr>
        <p:blipFill>
          <a:blip r:embed="rId3">
            <a:alphaModFix/>
          </a:blip>
          <a:stretch>
            <a:fillRect/>
          </a:stretch>
        </p:blipFill>
        <p:spPr>
          <a:xfrm>
            <a:off x="4572000" y="3039050"/>
            <a:ext cx="3692500" cy="2012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692725" y="6533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 Basic Features</a:t>
            </a:r>
            <a:endParaRPr/>
          </a:p>
        </p:txBody>
      </p:sp>
      <p:sp>
        <p:nvSpPr>
          <p:cNvPr id="99" name="Google Shape;99;p17"/>
          <p:cNvSpPr txBox="1">
            <a:spLocks noGrp="1"/>
          </p:cNvSpPr>
          <p:nvPr>
            <p:ph type="body" idx="1"/>
          </p:nvPr>
        </p:nvSpPr>
        <p:spPr>
          <a:xfrm>
            <a:off x="4568475" y="424725"/>
            <a:ext cx="4166400" cy="2591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AutoNum type="arabicPeriod"/>
            </a:pPr>
            <a:r>
              <a:rPr lang="en" sz="1700" b="1">
                <a:latin typeface="Times New Roman"/>
                <a:ea typeface="Times New Roman"/>
                <a:cs typeface="Times New Roman"/>
                <a:sym typeface="Times New Roman"/>
              </a:rPr>
              <a:t>Display Dynamic Data: </a:t>
            </a:r>
            <a:endParaRPr sz="1700" b="1">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Show different recipes and workouts retrieved from the server </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Show user’s current information</a:t>
            </a:r>
            <a:endParaRPr sz="15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AutoNum type="arabicPeriod"/>
            </a:pPr>
            <a:r>
              <a:rPr lang="en" sz="1700" b="1">
                <a:latin typeface="Times New Roman"/>
                <a:ea typeface="Times New Roman"/>
                <a:cs typeface="Times New Roman"/>
                <a:sym typeface="Times New Roman"/>
              </a:rPr>
              <a:t>Upload data from the client to the backend:</a:t>
            </a:r>
            <a:endParaRPr sz="1700" b="1">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User can type in and change their personal data</a:t>
            </a:r>
            <a:endParaRPr sz="1500">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AutoNum type="arabicPeriod"/>
            </a:pPr>
            <a:r>
              <a:rPr lang="en" sz="1700" b="1">
                <a:latin typeface="Times New Roman"/>
                <a:ea typeface="Times New Roman"/>
                <a:cs typeface="Times New Roman"/>
                <a:sym typeface="Times New Roman"/>
              </a:rPr>
              <a:t>Meaningfully search through server side data:</a:t>
            </a:r>
            <a:endParaRPr sz="1700" b="1">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User can search for recipes</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User can search for workouts</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AutoNum type="alphaLcPeriod"/>
            </a:pPr>
            <a:r>
              <a:rPr lang="en" sz="1500">
                <a:latin typeface="Times New Roman"/>
                <a:ea typeface="Times New Roman"/>
                <a:cs typeface="Times New Roman"/>
                <a:sym typeface="Times New Roman"/>
              </a:rPr>
              <a:t>Both are customized searches that are distinct features</a:t>
            </a:r>
            <a:endParaRPr sz="1500">
              <a:latin typeface="Times New Roman"/>
              <a:ea typeface="Times New Roman"/>
              <a:cs typeface="Times New Roman"/>
              <a:sym typeface="Times New Roman"/>
            </a:endParaRPr>
          </a:p>
        </p:txBody>
      </p:sp>
      <p:pic>
        <p:nvPicPr>
          <p:cNvPr id="100" name="Google Shape;100;p17"/>
          <p:cNvPicPr preferRelativeResize="0"/>
          <p:nvPr/>
        </p:nvPicPr>
        <p:blipFill>
          <a:blip r:embed="rId3">
            <a:alphaModFix/>
          </a:blip>
          <a:stretch>
            <a:fillRect/>
          </a:stretch>
        </p:blipFill>
        <p:spPr>
          <a:xfrm>
            <a:off x="311725" y="1517500"/>
            <a:ext cx="3630099" cy="150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Distinct Features </a:t>
            </a:r>
            <a:endParaRPr/>
          </a:p>
        </p:txBody>
      </p:sp>
      <p:sp>
        <p:nvSpPr>
          <p:cNvPr id="111" name="Google Shape;111;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800"/>
          </a:p>
          <a:p>
            <a:pPr marL="457200" lvl="0" indent="-342900" algn="l" rtl="0">
              <a:spcBef>
                <a:spcPts val="1200"/>
              </a:spcBef>
              <a:spcAft>
                <a:spcPts val="0"/>
              </a:spcAft>
              <a:buSzPts val="1800"/>
              <a:buAutoNum type="arabicPeriod"/>
            </a:pPr>
            <a:r>
              <a:rPr lang="en" sz="1800" b="1"/>
              <a:t>Manual Login and Google Login</a:t>
            </a:r>
            <a:endParaRPr sz="1800" b="1"/>
          </a:p>
          <a:p>
            <a:pPr marL="914400" lvl="1" indent="-330200" algn="l" rtl="0">
              <a:spcBef>
                <a:spcPts val="0"/>
              </a:spcBef>
              <a:spcAft>
                <a:spcPts val="0"/>
              </a:spcAft>
              <a:buSzPts val="1600"/>
              <a:buAutoNum type="alphaLcPeriod"/>
            </a:pPr>
            <a:r>
              <a:rPr lang="en" sz="1600"/>
              <a:t>both of which will save user data</a:t>
            </a:r>
            <a:endParaRPr sz="1600"/>
          </a:p>
          <a:p>
            <a:pPr marL="914400" lvl="1" indent="-330200" algn="l" rtl="0">
              <a:spcBef>
                <a:spcPts val="0"/>
              </a:spcBef>
              <a:spcAft>
                <a:spcPts val="0"/>
              </a:spcAft>
              <a:buSzPts val="1600"/>
              <a:buAutoNum type="alphaLcPeriod"/>
            </a:pPr>
            <a:r>
              <a:rPr lang="en" sz="1600"/>
              <a:t>used in customization search</a:t>
            </a:r>
            <a:endParaRPr sz="1600"/>
          </a:p>
          <a:p>
            <a:pPr marL="457200" lvl="0" indent="-342900" algn="l" rtl="0">
              <a:spcBef>
                <a:spcPts val="0"/>
              </a:spcBef>
              <a:spcAft>
                <a:spcPts val="0"/>
              </a:spcAft>
              <a:buSzPts val="1800"/>
              <a:buAutoNum type="arabicPeriod"/>
            </a:pPr>
            <a:r>
              <a:rPr lang="en" sz="1800" b="1"/>
              <a:t>Customized Search</a:t>
            </a:r>
            <a:endParaRPr sz="1800" b="1"/>
          </a:p>
          <a:p>
            <a:pPr marL="914400" lvl="1" indent="-330200" algn="l" rtl="0">
              <a:spcBef>
                <a:spcPts val="0"/>
              </a:spcBef>
              <a:spcAft>
                <a:spcPts val="0"/>
              </a:spcAft>
              <a:buSzPts val="1600"/>
              <a:buAutoNum type="alphaLcPeriod"/>
            </a:pPr>
            <a:r>
              <a:rPr lang="en" sz="1600"/>
              <a:t>Food (intersection)</a:t>
            </a:r>
            <a:endParaRPr sz="1600"/>
          </a:p>
          <a:p>
            <a:pPr marL="914400" lvl="1" indent="-330200" algn="l" rtl="0">
              <a:spcBef>
                <a:spcPts val="0"/>
              </a:spcBef>
              <a:spcAft>
                <a:spcPts val="0"/>
              </a:spcAft>
              <a:buSzPts val="1600"/>
              <a:buAutoNum type="alphaLcPeriod"/>
            </a:pPr>
            <a:r>
              <a:rPr lang="en" sz="1600"/>
              <a:t>Workout (union)</a:t>
            </a:r>
            <a:endParaRPr sz="1600"/>
          </a:p>
          <a:p>
            <a:pPr marL="457200" lvl="0" indent="-342900" algn="l" rtl="0">
              <a:spcBef>
                <a:spcPts val="0"/>
              </a:spcBef>
              <a:spcAft>
                <a:spcPts val="0"/>
              </a:spcAft>
              <a:buSzPts val="1800"/>
              <a:buAutoNum type="arabicPeriod"/>
            </a:pPr>
            <a:r>
              <a:rPr lang="en" sz="1800" b="1"/>
              <a:t>Customize Food Options by BMI</a:t>
            </a:r>
            <a:endParaRPr sz="1800" b="1"/>
          </a:p>
        </p:txBody>
      </p:sp>
      <p:pic>
        <p:nvPicPr>
          <p:cNvPr id="112" name="Google Shape;112;p19"/>
          <p:cNvPicPr preferRelativeResize="0"/>
          <p:nvPr/>
        </p:nvPicPr>
        <p:blipFill>
          <a:blip r:embed="rId3">
            <a:alphaModFix/>
          </a:blip>
          <a:stretch>
            <a:fillRect/>
          </a:stretch>
        </p:blipFill>
        <p:spPr>
          <a:xfrm>
            <a:off x="311725" y="1319325"/>
            <a:ext cx="3415774" cy="179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2445275" y="208700"/>
            <a:ext cx="4969500" cy="806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4200" b="1">
                <a:solidFill>
                  <a:schemeClr val="lt1"/>
                </a:solidFill>
              </a:rPr>
              <a:t>Live demo time!</a:t>
            </a:r>
            <a:endParaRPr sz="4200" b="1">
              <a:solidFill>
                <a:schemeClr val="lt1"/>
              </a:solidFill>
            </a:endParaRPr>
          </a:p>
        </p:txBody>
      </p:sp>
      <p:pic>
        <p:nvPicPr>
          <p:cNvPr id="118" name="Google Shape;118;p20"/>
          <p:cNvPicPr preferRelativeResize="0"/>
          <p:nvPr/>
        </p:nvPicPr>
        <p:blipFill>
          <a:blip r:embed="rId3">
            <a:alphaModFix/>
          </a:blip>
          <a:stretch>
            <a:fillRect/>
          </a:stretch>
        </p:blipFill>
        <p:spPr>
          <a:xfrm>
            <a:off x="973225" y="1222425"/>
            <a:ext cx="3311501" cy="1862725"/>
          </a:xfrm>
          <a:prstGeom prst="rect">
            <a:avLst/>
          </a:prstGeom>
          <a:noFill/>
          <a:ln>
            <a:noFill/>
          </a:ln>
        </p:spPr>
      </p:pic>
      <p:pic>
        <p:nvPicPr>
          <p:cNvPr id="119" name="Google Shape;119;p20"/>
          <p:cNvPicPr preferRelativeResize="0"/>
          <p:nvPr/>
        </p:nvPicPr>
        <p:blipFill>
          <a:blip r:embed="rId4">
            <a:alphaModFix/>
          </a:blip>
          <a:stretch>
            <a:fillRect/>
          </a:stretch>
        </p:blipFill>
        <p:spPr>
          <a:xfrm>
            <a:off x="4581525" y="1222425"/>
            <a:ext cx="2794788" cy="1862723"/>
          </a:xfrm>
          <a:prstGeom prst="rect">
            <a:avLst/>
          </a:prstGeom>
          <a:noFill/>
          <a:ln>
            <a:noFill/>
          </a:ln>
        </p:spPr>
      </p:pic>
      <p:pic>
        <p:nvPicPr>
          <p:cNvPr id="120" name="Google Shape;120;p20"/>
          <p:cNvPicPr preferRelativeResize="0"/>
          <p:nvPr/>
        </p:nvPicPr>
        <p:blipFill>
          <a:blip r:embed="rId5">
            <a:alphaModFix/>
          </a:blip>
          <a:stretch>
            <a:fillRect/>
          </a:stretch>
        </p:blipFill>
        <p:spPr>
          <a:xfrm>
            <a:off x="2945575" y="3277950"/>
            <a:ext cx="3061648" cy="172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701575" y="498100"/>
            <a:ext cx="7344000" cy="3288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Thanks for watching!</a:t>
            </a:r>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Words>
  <Application>Microsoft Macintosh PowerPoint</Application>
  <PresentationFormat>On-screen Show (16:9)</PresentationFormat>
  <Paragraphs>40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Merriweather</vt:lpstr>
      <vt:lpstr>Arial</vt:lpstr>
      <vt:lpstr>Times New Roman</vt:lpstr>
      <vt:lpstr>Paradigm</vt:lpstr>
      <vt:lpstr>ADAPT: Aiding Dietician and Personal Trainer</vt:lpstr>
      <vt:lpstr>What does ADAPT do?</vt:lpstr>
      <vt:lpstr>TT</vt:lpstr>
      <vt:lpstr>Why??</vt:lpstr>
      <vt:lpstr>3 Basic Features</vt:lpstr>
      <vt:lpstr>Distinct Features </vt:lpstr>
      <vt:lpstr>Live demo time!</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 Aiding Dietician and Personal Trainer</dc:title>
  <cp:lastModifiedBy>LiangE1316</cp:lastModifiedBy>
  <cp:revision>1</cp:revision>
  <dcterms:modified xsi:type="dcterms:W3CDTF">2023-06-09T00:35:15Z</dcterms:modified>
</cp:coreProperties>
</file>